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</p:sldIdLst>
  <p:sldSz cx="6119495" cy="1007999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5023" y="1649669"/>
            <a:ext cx="4590140" cy="3509337"/>
          </a:xfrm>
        </p:spPr>
        <p:txBody>
          <a:bodyPr anchor="b"/>
          <a:lstStyle>
            <a:lvl1pPr algn="ctr">
              <a:defRPr sz="401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5023" y="5294339"/>
            <a:ext cx="4590140" cy="2433668"/>
          </a:xfrm>
        </p:spPr>
        <p:txBody>
          <a:bodyPr/>
          <a:lstStyle>
            <a:lvl1pPr marL="0" indent="0" algn="ctr">
              <a:buNone/>
              <a:defRPr sz="1610"/>
            </a:lvl1pPr>
            <a:lvl2pPr marL="306070" indent="0" algn="ctr">
              <a:buNone/>
              <a:defRPr sz="1340"/>
            </a:lvl2pPr>
            <a:lvl3pPr marL="612140" indent="0" algn="ctr">
              <a:buNone/>
              <a:defRPr sz="1205"/>
            </a:lvl3pPr>
            <a:lvl4pPr marL="918210" indent="0" algn="ctr">
              <a:buNone/>
              <a:defRPr sz="1070"/>
            </a:lvl4pPr>
            <a:lvl5pPr marL="1224280" indent="0" algn="ctr">
              <a:buNone/>
              <a:defRPr sz="1070"/>
            </a:lvl5pPr>
            <a:lvl6pPr marL="1530350" indent="0" algn="ctr">
              <a:buNone/>
              <a:defRPr sz="1070"/>
            </a:lvl6pPr>
            <a:lvl7pPr marL="1836420" indent="0" algn="ctr">
              <a:buNone/>
              <a:defRPr sz="1070"/>
            </a:lvl7pPr>
            <a:lvl8pPr marL="2141855" indent="0" algn="ctr">
              <a:buNone/>
              <a:defRPr sz="1070"/>
            </a:lvl8pPr>
            <a:lvl9pPr marL="2447925" indent="0" algn="ctr">
              <a:buNone/>
              <a:defRPr sz="107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379759" y="536667"/>
            <a:ext cx="1319665" cy="854234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0763" y="536667"/>
            <a:ext cx="3882494" cy="854234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7575" y="2513003"/>
            <a:ext cx="5278661" cy="4193003"/>
          </a:xfrm>
        </p:spPr>
        <p:txBody>
          <a:bodyPr anchor="b"/>
          <a:lstStyle>
            <a:lvl1pPr>
              <a:defRPr sz="401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17575" y="6745674"/>
            <a:ext cx="5278661" cy="2205001"/>
          </a:xfrm>
        </p:spPr>
        <p:txBody>
          <a:bodyPr/>
          <a:lstStyle>
            <a:lvl1pPr marL="0" indent="0">
              <a:buNone/>
              <a:defRPr sz="1610">
                <a:solidFill>
                  <a:schemeClr val="tx1">
                    <a:tint val="75000"/>
                  </a:schemeClr>
                </a:solidFill>
              </a:defRPr>
            </a:lvl1pPr>
            <a:lvl2pPr marL="3060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2pPr>
            <a:lvl3pPr marL="612140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918210" indent="0">
              <a:buNone/>
              <a:defRPr sz="1070">
                <a:solidFill>
                  <a:schemeClr val="tx1">
                    <a:tint val="75000"/>
                  </a:schemeClr>
                </a:solidFill>
              </a:defRPr>
            </a:lvl4pPr>
            <a:lvl5pPr marL="1224280" indent="0">
              <a:buNone/>
              <a:defRPr sz="1070">
                <a:solidFill>
                  <a:schemeClr val="tx1">
                    <a:tint val="75000"/>
                  </a:schemeClr>
                </a:solidFill>
              </a:defRPr>
            </a:lvl5pPr>
            <a:lvl6pPr marL="1530350" indent="0">
              <a:buNone/>
              <a:defRPr sz="1070">
                <a:solidFill>
                  <a:schemeClr val="tx1">
                    <a:tint val="75000"/>
                  </a:schemeClr>
                </a:solidFill>
              </a:defRPr>
            </a:lvl6pPr>
            <a:lvl7pPr marL="1836420" indent="0">
              <a:buNone/>
              <a:defRPr sz="1070">
                <a:solidFill>
                  <a:schemeClr val="tx1">
                    <a:tint val="75000"/>
                  </a:schemeClr>
                </a:solidFill>
              </a:defRPr>
            </a:lvl7pPr>
            <a:lvl8pPr marL="2141855" indent="0">
              <a:buNone/>
              <a:defRPr sz="1070">
                <a:solidFill>
                  <a:schemeClr val="tx1">
                    <a:tint val="75000"/>
                  </a:schemeClr>
                </a:solidFill>
              </a:defRPr>
            </a:lvl8pPr>
            <a:lvl9pPr marL="2447925" indent="0">
              <a:buNone/>
              <a:defRPr sz="10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0763" y="2683336"/>
            <a:ext cx="2601079" cy="63956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098345" y="2683336"/>
            <a:ext cx="2601079" cy="63956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1560" y="536667"/>
            <a:ext cx="5278661" cy="194833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1560" y="2471003"/>
            <a:ext cx="2589126" cy="1211000"/>
          </a:xfrm>
        </p:spPr>
        <p:txBody>
          <a:bodyPr anchor="b"/>
          <a:lstStyle>
            <a:lvl1pPr marL="0" indent="0">
              <a:buNone/>
              <a:defRPr sz="1610" b="1"/>
            </a:lvl1pPr>
            <a:lvl2pPr marL="306070" indent="0">
              <a:buNone/>
              <a:defRPr sz="1340" b="1"/>
            </a:lvl2pPr>
            <a:lvl3pPr marL="612140" indent="0">
              <a:buNone/>
              <a:defRPr sz="1205" b="1"/>
            </a:lvl3pPr>
            <a:lvl4pPr marL="918210" indent="0">
              <a:buNone/>
              <a:defRPr sz="1070" b="1"/>
            </a:lvl4pPr>
            <a:lvl5pPr marL="1224280" indent="0">
              <a:buNone/>
              <a:defRPr sz="1070" b="1"/>
            </a:lvl5pPr>
            <a:lvl6pPr marL="1530350" indent="0">
              <a:buNone/>
              <a:defRPr sz="1070" b="1"/>
            </a:lvl6pPr>
            <a:lvl7pPr marL="1836420" indent="0">
              <a:buNone/>
              <a:defRPr sz="1070" b="1"/>
            </a:lvl7pPr>
            <a:lvl8pPr marL="2141855" indent="0">
              <a:buNone/>
              <a:defRPr sz="1070" b="1"/>
            </a:lvl8pPr>
            <a:lvl9pPr marL="2447925" indent="0">
              <a:buNone/>
              <a:defRPr sz="107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1560" y="3682004"/>
            <a:ext cx="2589126" cy="54156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098345" y="2471003"/>
            <a:ext cx="2601877" cy="1211000"/>
          </a:xfrm>
        </p:spPr>
        <p:txBody>
          <a:bodyPr anchor="b"/>
          <a:lstStyle>
            <a:lvl1pPr marL="0" indent="0">
              <a:buNone/>
              <a:defRPr sz="1610" b="1"/>
            </a:lvl1pPr>
            <a:lvl2pPr marL="306070" indent="0">
              <a:buNone/>
              <a:defRPr sz="1340" b="1"/>
            </a:lvl2pPr>
            <a:lvl3pPr marL="612140" indent="0">
              <a:buNone/>
              <a:defRPr sz="1205" b="1"/>
            </a:lvl3pPr>
            <a:lvl4pPr marL="918210" indent="0">
              <a:buNone/>
              <a:defRPr sz="1070" b="1"/>
            </a:lvl4pPr>
            <a:lvl5pPr marL="1224280" indent="0">
              <a:buNone/>
              <a:defRPr sz="1070" b="1"/>
            </a:lvl5pPr>
            <a:lvl6pPr marL="1530350" indent="0">
              <a:buNone/>
              <a:defRPr sz="1070" b="1"/>
            </a:lvl6pPr>
            <a:lvl7pPr marL="1836420" indent="0">
              <a:buNone/>
              <a:defRPr sz="1070" b="1"/>
            </a:lvl7pPr>
            <a:lvl8pPr marL="2141855" indent="0">
              <a:buNone/>
              <a:defRPr sz="1070" b="1"/>
            </a:lvl8pPr>
            <a:lvl9pPr marL="2447925" indent="0">
              <a:buNone/>
              <a:defRPr sz="107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098345" y="3682004"/>
            <a:ext cx="2601877" cy="54156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1560" y="672001"/>
            <a:ext cx="1973919" cy="2352002"/>
          </a:xfrm>
        </p:spPr>
        <p:txBody>
          <a:bodyPr anchor="b"/>
          <a:lstStyle>
            <a:lvl1pPr>
              <a:defRPr sz="214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01877" y="1451335"/>
            <a:ext cx="3098345" cy="7163340"/>
          </a:xfrm>
        </p:spPr>
        <p:txBody>
          <a:bodyPr/>
          <a:lstStyle>
            <a:lvl1pPr>
              <a:defRPr sz="2145"/>
            </a:lvl1pPr>
            <a:lvl2pPr>
              <a:defRPr sz="1875"/>
            </a:lvl2pPr>
            <a:lvl3pPr>
              <a:defRPr sz="1610"/>
            </a:lvl3pPr>
            <a:lvl4pPr>
              <a:defRPr sz="1340"/>
            </a:lvl4pPr>
            <a:lvl5pPr>
              <a:defRPr sz="1340"/>
            </a:lvl5pPr>
            <a:lvl6pPr>
              <a:defRPr sz="1340"/>
            </a:lvl6pPr>
            <a:lvl7pPr>
              <a:defRPr sz="1340"/>
            </a:lvl7pPr>
            <a:lvl8pPr>
              <a:defRPr sz="1340"/>
            </a:lvl8pPr>
            <a:lvl9pPr>
              <a:defRPr sz="134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21560" y="3024003"/>
            <a:ext cx="1973919" cy="5602340"/>
          </a:xfrm>
        </p:spPr>
        <p:txBody>
          <a:bodyPr/>
          <a:lstStyle>
            <a:lvl1pPr marL="0" indent="0">
              <a:buNone/>
              <a:defRPr sz="1070"/>
            </a:lvl1pPr>
            <a:lvl2pPr marL="306070" indent="0">
              <a:buNone/>
              <a:defRPr sz="940"/>
            </a:lvl2pPr>
            <a:lvl3pPr marL="612140" indent="0">
              <a:buNone/>
              <a:defRPr sz="805"/>
            </a:lvl3pPr>
            <a:lvl4pPr marL="918210" indent="0">
              <a:buNone/>
              <a:defRPr sz="670"/>
            </a:lvl4pPr>
            <a:lvl5pPr marL="1224280" indent="0">
              <a:buNone/>
              <a:defRPr sz="670"/>
            </a:lvl5pPr>
            <a:lvl6pPr marL="1530350" indent="0">
              <a:buNone/>
              <a:defRPr sz="670"/>
            </a:lvl6pPr>
            <a:lvl7pPr marL="1836420" indent="0">
              <a:buNone/>
              <a:defRPr sz="670"/>
            </a:lvl7pPr>
            <a:lvl8pPr marL="2141855" indent="0">
              <a:buNone/>
              <a:defRPr sz="670"/>
            </a:lvl8pPr>
            <a:lvl9pPr marL="2447925" indent="0">
              <a:buNone/>
              <a:defRPr sz="67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1560" y="672001"/>
            <a:ext cx="1973919" cy="2352002"/>
          </a:xfrm>
        </p:spPr>
        <p:txBody>
          <a:bodyPr anchor="b"/>
          <a:lstStyle>
            <a:lvl1pPr>
              <a:defRPr sz="214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601877" y="1451335"/>
            <a:ext cx="3098345" cy="7163340"/>
          </a:xfrm>
        </p:spPr>
        <p:txBody>
          <a:bodyPr/>
          <a:lstStyle>
            <a:lvl1pPr marL="0" indent="0">
              <a:buNone/>
              <a:defRPr sz="2145"/>
            </a:lvl1pPr>
            <a:lvl2pPr marL="306070" indent="0">
              <a:buNone/>
              <a:defRPr sz="1875"/>
            </a:lvl2pPr>
            <a:lvl3pPr marL="612140" indent="0">
              <a:buNone/>
              <a:defRPr sz="1610"/>
            </a:lvl3pPr>
            <a:lvl4pPr marL="918210" indent="0">
              <a:buNone/>
              <a:defRPr sz="1340"/>
            </a:lvl4pPr>
            <a:lvl5pPr marL="1224280" indent="0">
              <a:buNone/>
              <a:defRPr sz="1340"/>
            </a:lvl5pPr>
            <a:lvl6pPr marL="1530350" indent="0">
              <a:buNone/>
              <a:defRPr sz="1340"/>
            </a:lvl6pPr>
            <a:lvl7pPr marL="1836420" indent="0">
              <a:buNone/>
              <a:defRPr sz="1340"/>
            </a:lvl7pPr>
            <a:lvl8pPr marL="2141855" indent="0">
              <a:buNone/>
              <a:defRPr sz="1340"/>
            </a:lvl8pPr>
            <a:lvl9pPr marL="2447925" indent="0">
              <a:buNone/>
              <a:defRPr sz="134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21560" y="3024003"/>
            <a:ext cx="1973919" cy="5602340"/>
          </a:xfrm>
        </p:spPr>
        <p:txBody>
          <a:bodyPr/>
          <a:lstStyle>
            <a:lvl1pPr marL="0" indent="0">
              <a:buNone/>
              <a:defRPr sz="1070"/>
            </a:lvl1pPr>
            <a:lvl2pPr marL="306070" indent="0">
              <a:buNone/>
              <a:defRPr sz="940"/>
            </a:lvl2pPr>
            <a:lvl3pPr marL="612140" indent="0">
              <a:buNone/>
              <a:defRPr sz="805"/>
            </a:lvl3pPr>
            <a:lvl4pPr marL="918210" indent="0">
              <a:buNone/>
              <a:defRPr sz="670"/>
            </a:lvl4pPr>
            <a:lvl5pPr marL="1224280" indent="0">
              <a:buNone/>
              <a:defRPr sz="670"/>
            </a:lvl5pPr>
            <a:lvl6pPr marL="1530350" indent="0">
              <a:buNone/>
              <a:defRPr sz="670"/>
            </a:lvl6pPr>
            <a:lvl7pPr marL="1836420" indent="0">
              <a:buNone/>
              <a:defRPr sz="670"/>
            </a:lvl7pPr>
            <a:lvl8pPr marL="2141855" indent="0">
              <a:buNone/>
              <a:defRPr sz="670"/>
            </a:lvl8pPr>
            <a:lvl9pPr marL="2447925" indent="0">
              <a:buNone/>
              <a:defRPr sz="67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20763" y="536667"/>
            <a:ext cx="5278661" cy="1948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0763" y="2683336"/>
            <a:ext cx="5278661" cy="6395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20763" y="9342676"/>
            <a:ext cx="1377042" cy="536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027312" y="9342676"/>
            <a:ext cx="2065563" cy="536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322382" y="9342676"/>
            <a:ext cx="1377042" cy="536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12140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35" indent="-153035" algn="l" defTabSz="61214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459105" indent="-153035" algn="l" defTabSz="612140" rtl="0" eaLnBrk="1" latinLnBrk="0" hangingPunct="1">
        <a:lnSpc>
          <a:spcPct val="90000"/>
        </a:lnSpc>
        <a:spcBef>
          <a:spcPct val="67000"/>
        </a:spcBef>
        <a:buFont typeface="Arial" panose="020B0604020202020204" pitchFamily="34" charset="0"/>
        <a:buChar char="•"/>
        <a:defRPr sz="1610" kern="1200">
          <a:solidFill>
            <a:schemeClr val="tx1"/>
          </a:solidFill>
          <a:latin typeface="+mn-lt"/>
          <a:ea typeface="+mn-ea"/>
          <a:cs typeface="+mn-cs"/>
        </a:defRPr>
      </a:lvl2pPr>
      <a:lvl3pPr marL="765175" indent="-153035" algn="l" defTabSz="612140" rtl="0" eaLnBrk="1" latinLnBrk="0" hangingPunct="1">
        <a:lnSpc>
          <a:spcPct val="90000"/>
        </a:lnSpc>
        <a:spcBef>
          <a:spcPct val="67000"/>
        </a:spcBef>
        <a:buFont typeface="Arial" panose="020B0604020202020204" pitchFamily="34" charset="0"/>
        <a:buChar char="•"/>
        <a:defRPr sz="1340" kern="1200">
          <a:solidFill>
            <a:schemeClr val="tx1"/>
          </a:solidFill>
          <a:latin typeface="+mn-lt"/>
          <a:ea typeface="+mn-ea"/>
          <a:cs typeface="+mn-cs"/>
        </a:defRPr>
      </a:lvl3pPr>
      <a:lvl4pPr marL="1071245" indent="-153035" algn="l" defTabSz="612140" rtl="0" eaLnBrk="1" latinLnBrk="0" hangingPunct="1">
        <a:lnSpc>
          <a:spcPct val="90000"/>
        </a:lnSpc>
        <a:spcBef>
          <a:spcPct val="67000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315" indent="-153035" algn="l" defTabSz="612140" rtl="0" eaLnBrk="1" latinLnBrk="0" hangingPunct="1">
        <a:lnSpc>
          <a:spcPct val="90000"/>
        </a:lnSpc>
        <a:spcBef>
          <a:spcPct val="67000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385" indent="-153035" algn="l" defTabSz="612140" rtl="0" eaLnBrk="1" latinLnBrk="0" hangingPunct="1">
        <a:lnSpc>
          <a:spcPct val="90000"/>
        </a:lnSpc>
        <a:spcBef>
          <a:spcPct val="67000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455" indent="-153035" algn="l" defTabSz="612140" rtl="0" eaLnBrk="1" latinLnBrk="0" hangingPunct="1">
        <a:lnSpc>
          <a:spcPct val="90000"/>
        </a:lnSpc>
        <a:spcBef>
          <a:spcPct val="67000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4890" indent="-153035" algn="l" defTabSz="612140" rtl="0" eaLnBrk="1" latinLnBrk="0" hangingPunct="1">
        <a:lnSpc>
          <a:spcPct val="90000"/>
        </a:lnSpc>
        <a:spcBef>
          <a:spcPct val="67000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0960" indent="-153035" algn="l" defTabSz="612140" rtl="0" eaLnBrk="1" latinLnBrk="0" hangingPunct="1">
        <a:lnSpc>
          <a:spcPct val="90000"/>
        </a:lnSpc>
        <a:spcBef>
          <a:spcPct val="67000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12140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70" algn="l" defTabSz="612140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140" algn="l" defTabSz="612140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210" algn="l" defTabSz="612140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280" algn="l" defTabSz="612140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350" algn="l" defTabSz="612140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420" algn="l" defTabSz="612140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1855" algn="l" defTabSz="612140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defTabSz="612140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82650" y="666750"/>
            <a:ext cx="414718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500">
                <a:solidFill>
                  <a:srgbClr val="C00000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大标题</a:t>
            </a:r>
            <a:endParaRPr lang="zh-CN" sz="2500">
              <a:solidFill>
                <a:srgbClr val="C00000"/>
              </a:solidFill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5350" y="1098550"/>
            <a:ext cx="4147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>
                <a:solidFill>
                  <a:schemeClr val="tx1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小标题</a:t>
            </a:r>
            <a:endParaRPr lang="zh-CN">
              <a:solidFill>
                <a:schemeClr val="tx1"/>
              </a:solidFill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1170" y="1553210"/>
            <a:ext cx="5148580" cy="7011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500"/>
              <a:t>内容及图片</a:t>
            </a:r>
            <a:endParaRPr lang="zh-CN" altLang="en-US"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71170" y="602615"/>
            <a:ext cx="5148580" cy="7961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500"/>
              <a:t>内容及图片</a:t>
            </a:r>
            <a:endParaRPr lang="zh-CN" altLang="en-US"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演示</Application>
  <PresentationFormat>宽屏</PresentationFormat>
  <Paragraphs>8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方正小标宋简体</vt:lpstr>
      <vt:lpstr>微软雅黑</vt:lpstr>
      <vt:lpstr>Calibri</vt:lpstr>
      <vt:lpstr>Arial Unicode MS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夏天的雨</cp:lastModifiedBy>
  <cp:revision>4</cp:revision>
  <dcterms:created xsi:type="dcterms:W3CDTF">2023-08-09T12:44:00Z</dcterms:created>
  <dcterms:modified xsi:type="dcterms:W3CDTF">2025-12-03T03:15:24Z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E1D238027ED04EC28948A01F96F071C9_13</vt:lpwstr>
  </property>
</Properties>
</file>